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77" r:id="rId4"/>
    <p:sldId id="258" r:id="rId5"/>
    <p:sldId id="259" r:id="rId6"/>
    <p:sldId id="260" r:id="rId7"/>
    <p:sldId id="262" r:id="rId8"/>
    <p:sldId id="278" r:id="rId9"/>
    <p:sldId id="279" r:id="rId10"/>
    <p:sldId id="261" r:id="rId11"/>
    <p:sldId id="263" r:id="rId12"/>
    <p:sldId id="264" r:id="rId13"/>
    <p:sldId id="265" r:id="rId14"/>
    <p:sldId id="266" r:id="rId15"/>
    <p:sldId id="267" r:id="rId16"/>
    <p:sldId id="268" r:id="rId17"/>
    <p:sldId id="270" r:id="rId18"/>
    <p:sldId id="269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B0B0B-3FBD-4F85-8A6B-ED9CC4A4B7C4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E757E-593E-42DF-86D2-56A1F2391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E757E-593E-42DF-86D2-56A1F23917F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66A2-59EC-4EC1-91EC-60E1BBF3B8A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C112-67C3-4196-A6E4-0A13EAFC8B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66A2-59EC-4EC1-91EC-60E1BBF3B8A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C112-67C3-4196-A6E4-0A13EAFC8B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66A2-59EC-4EC1-91EC-60E1BBF3B8A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C112-67C3-4196-A6E4-0A13EAFC8B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66A2-59EC-4EC1-91EC-60E1BBF3B8A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C112-67C3-4196-A6E4-0A13EAFC8B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66A2-59EC-4EC1-91EC-60E1BBF3B8A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C112-67C3-4196-A6E4-0A13EAFC8B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66A2-59EC-4EC1-91EC-60E1BBF3B8A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C112-67C3-4196-A6E4-0A13EAFC8B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66A2-59EC-4EC1-91EC-60E1BBF3B8A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C112-67C3-4196-A6E4-0A13EAFC8B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66A2-59EC-4EC1-91EC-60E1BBF3B8A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C112-67C3-4196-A6E4-0A13EAFC8B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66A2-59EC-4EC1-91EC-60E1BBF3B8A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C112-67C3-4196-A6E4-0A13EAFC8B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66A2-59EC-4EC1-91EC-60E1BBF3B8A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C112-67C3-4196-A6E4-0A13EAFC8B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66A2-59EC-4EC1-91EC-60E1BBF3B8A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EC112-67C3-4196-A6E4-0A13EAFC8B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766A2-59EC-4EC1-91EC-60E1BBF3B8A6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EC112-67C3-4196-A6E4-0A13EAFC8B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RAD, Hopewell and </a:t>
            </a:r>
            <a:r>
              <a:rPr lang="en-US" dirty="0" err="1" smtClean="0"/>
              <a:t>C’ville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have we learned?</a:t>
            </a:r>
          </a:p>
          <a:p>
            <a:endParaRPr lang="en-US" dirty="0"/>
          </a:p>
        </p:txBody>
      </p:sp>
      <p:pic>
        <p:nvPicPr>
          <p:cNvPr id="4" name="Picture 3" descr="PHAR 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295400"/>
            <a:ext cx="4953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981200" y="1170057"/>
            <a:ext cx="4953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Public Housing Association of Residents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  <a:ea typeface="Times New Roman" pitchFamily="18" charset="0"/>
                <a:cs typeface="Arial" pitchFamily="34" charset="0"/>
              </a:rPr>
              <a:t>(PHAR)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Perspectives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Residents and HRHA had different perspectives!</a:t>
            </a:r>
          </a:p>
          <a:p>
            <a:r>
              <a:rPr lang="en-US" dirty="0" smtClean="0"/>
              <a:t>Especially </a:t>
            </a:r>
            <a:r>
              <a:rPr lang="en-US" dirty="0"/>
              <a:t>R</a:t>
            </a:r>
            <a:r>
              <a:rPr lang="en-US" dirty="0" smtClean="0"/>
              <a:t>esident Engagement</a:t>
            </a:r>
          </a:p>
          <a:p>
            <a:r>
              <a:rPr lang="en-US" dirty="0" smtClean="0"/>
              <a:t>Residents hesitant to speak</a:t>
            </a:r>
          </a:p>
          <a:p>
            <a:r>
              <a:rPr lang="en-US" dirty="0" smtClean="0"/>
              <a:t>Residents unaware of “RAD”, but knew the change was coming</a:t>
            </a:r>
          </a:p>
          <a:p>
            <a:r>
              <a:rPr lang="en-US" dirty="0" smtClean="0"/>
              <a:t>Residents concerned about crackdown on lease violations</a:t>
            </a:r>
          </a:p>
          <a:p>
            <a:r>
              <a:rPr lang="en-US" dirty="0" smtClean="0"/>
              <a:t>Poor relationship with HRHA staff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</a:t>
            </a:r>
            <a:r>
              <a:rPr lang="en-US" dirty="0" err="1" smtClean="0"/>
              <a:t>Perpectives</a:t>
            </a:r>
            <a:r>
              <a:rPr lang="en-US" dirty="0" smtClean="0"/>
              <a:t> Cont’d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Residents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Unaware of “RAD”</a:t>
            </a:r>
          </a:p>
          <a:p>
            <a:r>
              <a:rPr lang="en-US" dirty="0" smtClean="0"/>
              <a:t>Some unaware of Conversion and new Property Management/Owners</a:t>
            </a:r>
          </a:p>
          <a:p>
            <a:r>
              <a:rPr lang="en-US" dirty="0" smtClean="0"/>
              <a:t>Unaware of Resident Meetings on RAD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Concerned about Relocation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HRHA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Lots of Outreach</a:t>
            </a:r>
          </a:p>
          <a:p>
            <a:r>
              <a:rPr lang="en-US" dirty="0" smtClean="0"/>
              <a:t>Meetings with new Management Company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Well attended meetings, only focused on physical changes not conversion</a:t>
            </a:r>
          </a:p>
          <a:p>
            <a:r>
              <a:rPr lang="en-US" dirty="0" smtClean="0"/>
              <a:t>One on One relocation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Comparisons to Charlottesville</a:t>
            </a:r>
            <a:br>
              <a:rPr lang="en-US" dirty="0" smtClean="0"/>
            </a:b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HRHA- Hopewell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735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Began Discussion and Planning for Redevelopment in 2009</a:t>
            </a:r>
          </a:p>
          <a:p>
            <a:r>
              <a:rPr lang="en-US" dirty="0" smtClean="0"/>
              <a:t>Dedicated Staff for Redevelopment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Financing Options Explored (applied for and denied Choice Neighborhood)</a:t>
            </a:r>
          </a:p>
          <a:p>
            <a:r>
              <a:rPr lang="en-US" dirty="0" smtClean="0"/>
              <a:t>RAD was good timing, had tried other options, needed something like RAD</a:t>
            </a:r>
          </a:p>
          <a:p>
            <a:r>
              <a:rPr lang="en-US" dirty="0" smtClean="0"/>
              <a:t>Decisions about financing mostly flushed out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CRHA- Charlottesville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Master Plan for Redevelopment in 2009</a:t>
            </a:r>
          </a:p>
          <a:p>
            <a:r>
              <a:rPr lang="en-US" dirty="0" smtClean="0"/>
              <a:t>No current Redevelopment Staff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Financing Options a Mystery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RAD timing a surprise, is only option being considered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Decisions on how to use RAD mostly to be determined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Comparisons to Charlottesville PROCESS cont’d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HRHA- Hopewell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Applied for first round, approved for Langston, </a:t>
            </a:r>
            <a:r>
              <a:rPr lang="en-US" dirty="0" err="1" smtClean="0"/>
              <a:t>Kippax</a:t>
            </a:r>
            <a:r>
              <a:rPr lang="en-US" dirty="0" smtClean="0"/>
              <a:t> denied</a:t>
            </a:r>
          </a:p>
          <a:p>
            <a:r>
              <a:rPr lang="en-US" dirty="0" smtClean="0"/>
              <a:t>Ongoing engagement with business community</a:t>
            </a:r>
          </a:p>
          <a:p>
            <a:r>
              <a:rPr lang="en-US" dirty="0" smtClean="0"/>
              <a:t>Residents involved </a:t>
            </a:r>
            <a:r>
              <a:rPr lang="en-US" u="sng" dirty="0" smtClean="0"/>
              <a:t>after</a:t>
            </a:r>
            <a:r>
              <a:rPr lang="en-US" dirty="0" smtClean="0"/>
              <a:t> board approval</a:t>
            </a:r>
          </a:p>
          <a:p>
            <a:r>
              <a:rPr lang="en-US" dirty="0" smtClean="0"/>
              <a:t>Resident meetings with developer focused on physical aspects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CRHA- Charlottesville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application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Business community may or may not be involved</a:t>
            </a:r>
          </a:p>
          <a:p>
            <a:r>
              <a:rPr lang="en-US" dirty="0" smtClean="0"/>
              <a:t>Residents involved resulting in no board approval</a:t>
            </a:r>
          </a:p>
          <a:p>
            <a:r>
              <a:rPr lang="en-US" dirty="0" smtClean="0"/>
              <a:t>Resident meetings with CRHA focus on explaining conversion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Comparisons to Charlottesville RESIDENTS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HRHA- Hopewell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Fearful of speaking up</a:t>
            </a:r>
          </a:p>
          <a:p>
            <a:r>
              <a:rPr lang="en-US" dirty="0" smtClean="0"/>
              <a:t>Staff controlled by ED</a:t>
            </a:r>
          </a:p>
          <a:p>
            <a:r>
              <a:rPr lang="en-US" dirty="0" smtClean="0"/>
              <a:t>Fearful of eviction before conversion</a:t>
            </a:r>
          </a:p>
          <a:p>
            <a:r>
              <a:rPr lang="en-US" dirty="0" smtClean="0"/>
              <a:t>Lack of maintenance response</a:t>
            </a:r>
          </a:p>
          <a:p>
            <a:r>
              <a:rPr lang="en-US" dirty="0" smtClean="0"/>
              <a:t>Unaware of “RAD”</a:t>
            </a:r>
          </a:p>
          <a:p>
            <a:r>
              <a:rPr lang="en-US" dirty="0" smtClean="0"/>
              <a:t>See need for redevelopment (crumbling, roaches, streets, </a:t>
            </a:r>
            <a:r>
              <a:rPr lang="en-US" i="1" dirty="0" smtClean="0"/>
              <a:t>busted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CRHA- Charlottesville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speaking up</a:t>
            </a:r>
          </a:p>
          <a:p>
            <a:r>
              <a:rPr lang="en-US" dirty="0" smtClean="0"/>
              <a:t>Staff controlled by ED</a:t>
            </a:r>
          </a:p>
          <a:p>
            <a:r>
              <a:rPr lang="en-US" dirty="0" smtClean="0"/>
              <a:t>Fearful of losing homes after conversion</a:t>
            </a:r>
          </a:p>
          <a:p>
            <a:r>
              <a:rPr lang="en-US" dirty="0" smtClean="0"/>
              <a:t>Lack of maintenance response</a:t>
            </a:r>
          </a:p>
          <a:p>
            <a:r>
              <a:rPr lang="en-US" dirty="0" smtClean="0"/>
              <a:t>Aware of RAD, but confused</a:t>
            </a:r>
          </a:p>
          <a:p>
            <a:r>
              <a:rPr lang="en-US" dirty="0" smtClean="0"/>
              <a:t>See need for upgrades (not as bad as Hopewell, improvements needed)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Comparisons to Charlottesville </a:t>
            </a:r>
            <a:br>
              <a:rPr lang="en-US" dirty="0" smtClean="0"/>
            </a:br>
            <a:r>
              <a:rPr lang="en-US" dirty="0" smtClean="0"/>
              <a:t>MEETING with HRHA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HRHA- Hopewell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530726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ED chosen to do </a:t>
            </a:r>
            <a:r>
              <a:rPr lang="en-US" dirty="0" err="1" smtClean="0"/>
              <a:t>Redvelopment</a:t>
            </a:r>
            <a:endParaRPr lang="en-US" dirty="0" smtClean="0"/>
          </a:p>
          <a:p>
            <a:r>
              <a:rPr lang="en-US" dirty="0" smtClean="0"/>
              <a:t>RAD chosen after Choice Neighborhood turned down</a:t>
            </a:r>
          </a:p>
          <a:p>
            <a:r>
              <a:rPr lang="en-US" dirty="0" smtClean="0"/>
              <a:t>Property “functionally obsolete”</a:t>
            </a:r>
          </a:p>
          <a:p>
            <a:r>
              <a:rPr lang="en-US" dirty="0" smtClean="0"/>
              <a:t>Conversations with non-profit to advise on RAD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Community Housing Partners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RAD fits Hopewell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CRHA- Charlottesville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ED Chosen for multi-family experience</a:t>
            </a:r>
          </a:p>
          <a:p>
            <a:r>
              <a:rPr lang="en-US" sz="2200" dirty="0" smtClean="0"/>
              <a:t>No other options explored</a:t>
            </a:r>
            <a:br>
              <a:rPr lang="en-US" sz="2200" dirty="0" smtClean="0"/>
            </a:br>
            <a:endParaRPr lang="en-US" sz="2200" dirty="0" smtClean="0"/>
          </a:p>
          <a:p>
            <a:r>
              <a:rPr lang="en-US" sz="2200" dirty="0" smtClean="0"/>
              <a:t>In bad shape, not functionally obsolete (?)</a:t>
            </a:r>
          </a:p>
          <a:p>
            <a:r>
              <a:rPr lang="en-US" sz="2200" dirty="0" smtClean="0"/>
              <a:t>Redevelopment committee abandoned, CDC still waiting to be formed</a:t>
            </a:r>
          </a:p>
          <a:p>
            <a:r>
              <a:rPr lang="en-US" sz="2200" dirty="0" smtClean="0"/>
              <a:t>Community Housing Partners has advised some</a:t>
            </a:r>
          </a:p>
          <a:p>
            <a:r>
              <a:rPr lang="en-US" sz="2200" dirty="0" smtClean="0"/>
              <a:t>Does RAD fit Charlottesville?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Comparisons to Charlottesville </a:t>
            </a:r>
            <a:br>
              <a:rPr lang="en-US" dirty="0" smtClean="0"/>
            </a:br>
            <a:r>
              <a:rPr lang="en-US" dirty="0" smtClean="0"/>
              <a:t>DECISIONS, DECISIONS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HRHA- Hopewell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PBV</a:t>
            </a:r>
          </a:p>
          <a:p>
            <a:r>
              <a:rPr lang="en-US" dirty="0" smtClean="0"/>
              <a:t>Retain role as inspectors</a:t>
            </a:r>
          </a:p>
          <a:p>
            <a:r>
              <a:rPr lang="en-US" dirty="0" smtClean="0"/>
              <a:t>Partner with non-profit, ownership to developer</a:t>
            </a:r>
          </a:p>
          <a:p>
            <a:r>
              <a:rPr lang="en-US" dirty="0" smtClean="0"/>
              <a:t>Physical Needs Assessment has Langston as #1</a:t>
            </a:r>
          </a:p>
          <a:p>
            <a:r>
              <a:rPr lang="en-US" dirty="0" smtClean="0"/>
              <a:t>Tax Credits denied for </a:t>
            </a:r>
            <a:r>
              <a:rPr lang="en-US" dirty="0" err="1" smtClean="0"/>
              <a:t>Kippax</a:t>
            </a:r>
            <a:r>
              <a:rPr lang="en-US" dirty="0" smtClean="0"/>
              <a:t> Place</a:t>
            </a:r>
          </a:p>
          <a:p>
            <a:r>
              <a:rPr lang="en-US" dirty="0" smtClean="0"/>
              <a:t>Will reapply for all units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CRHA- Charlottesville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No decisions made!!!</a:t>
            </a:r>
          </a:p>
          <a:p>
            <a:r>
              <a:rPr lang="en-US" dirty="0" smtClean="0"/>
              <a:t>Leaning towards PBV</a:t>
            </a:r>
          </a:p>
          <a:p>
            <a:r>
              <a:rPr lang="en-US" dirty="0" smtClean="0"/>
              <a:t>Says wants to retain ownership</a:t>
            </a:r>
          </a:p>
          <a:p>
            <a:r>
              <a:rPr lang="en-US" dirty="0" smtClean="0"/>
              <a:t>Wants to do Crescent Halls first</a:t>
            </a:r>
          </a:p>
          <a:p>
            <a:r>
              <a:rPr lang="en-US" dirty="0" smtClean="0"/>
              <a:t>Unclear on if able to access tax credits</a:t>
            </a:r>
          </a:p>
          <a:p>
            <a:r>
              <a:rPr lang="en-US" dirty="0" smtClean="0"/>
              <a:t>Plans to apply for all 376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Comparisons to Charlottesville </a:t>
            </a:r>
            <a:br>
              <a:rPr lang="en-US" dirty="0" smtClean="0"/>
            </a:br>
            <a:r>
              <a:rPr lang="en-US" dirty="0" smtClean="0"/>
              <a:t>DECISIONS, DECISIONS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HRHA- Hopewell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Board approval not unanimous</a:t>
            </a:r>
          </a:p>
          <a:p>
            <a:r>
              <a:rPr lang="en-US" dirty="0" smtClean="0"/>
              <a:t>Politics involved</a:t>
            </a:r>
          </a:p>
          <a:p>
            <a:r>
              <a:rPr lang="en-US" dirty="0" smtClean="0"/>
              <a:t>No comment on opposition concerns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CRHA- Hopewell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Board unable to find majority to approve in 2013</a:t>
            </a:r>
          </a:p>
          <a:p>
            <a:r>
              <a:rPr lang="en-US" dirty="0" smtClean="0"/>
              <a:t>Board not well informed and PHAR is involved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Comparisons to Charlottesville </a:t>
            </a:r>
            <a:br>
              <a:rPr lang="en-US" dirty="0" smtClean="0"/>
            </a:br>
            <a:r>
              <a:rPr lang="en-US" dirty="0" smtClean="0"/>
              <a:t>City Involvement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HRHA- Hopewell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City Supports, but not involved</a:t>
            </a:r>
          </a:p>
          <a:p>
            <a:r>
              <a:rPr lang="en-US" dirty="0" smtClean="0"/>
              <a:t>Need City support for tax credits</a:t>
            </a:r>
          </a:p>
          <a:p>
            <a:r>
              <a:rPr lang="en-US" dirty="0" smtClean="0"/>
              <a:t>City doesn’t provide funding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City owns vacant lots</a:t>
            </a:r>
          </a:p>
          <a:p>
            <a:r>
              <a:rPr lang="en-US" dirty="0" smtClean="0"/>
              <a:t>Hopewell community divided on need for public housing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CRHA- Charlottesville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Trying to get City involvement</a:t>
            </a:r>
          </a:p>
          <a:p>
            <a:r>
              <a:rPr lang="en-US" dirty="0" smtClean="0"/>
              <a:t>Tax credits conversation not happening yet</a:t>
            </a:r>
          </a:p>
          <a:p>
            <a:r>
              <a:rPr lang="en-US" dirty="0" smtClean="0"/>
              <a:t>City possibly provide some funding</a:t>
            </a:r>
          </a:p>
          <a:p>
            <a:r>
              <a:rPr lang="en-US" dirty="0" smtClean="0"/>
              <a:t>CRHA has vacant lots</a:t>
            </a:r>
          </a:p>
          <a:p>
            <a:r>
              <a:rPr lang="en-US" dirty="0" smtClean="0"/>
              <a:t>Charlottesville community largely unaware of public housing issues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IMPACTS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Langston fully funded for redevelopment</a:t>
            </a:r>
          </a:p>
          <a:p>
            <a:r>
              <a:rPr lang="en-US" dirty="0" smtClean="0"/>
              <a:t>Staff will change, seeking trainings and certifications so current staff can work with new management</a:t>
            </a:r>
          </a:p>
          <a:p>
            <a:r>
              <a:rPr lang="en-US" dirty="0" smtClean="0"/>
              <a:t>Additional 26 units of market rate (50% of AMI) added to Langston</a:t>
            </a:r>
          </a:p>
          <a:p>
            <a:r>
              <a:rPr lang="en-US" dirty="0" smtClean="0"/>
              <a:t>No significant lease changes</a:t>
            </a:r>
          </a:p>
          <a:p>
            <a:r>
              <a:rPr lang="en-US" dirty="0" smtClean="0"/>
              <a:t>“Not too concerned” about waiting list impacts- lists not that big</a:t>
            </a:r>
          </a:p>
          <a:p>
            <a:r>
              <a:rPr lang="en-US" dirty="0" smtClean="0"/>
              <a:t>Working through selection criteria and admissions*</a:t>
            </a:r>
          </a:p>
          <a:p>
            <a:r>
              <a:rPr lang="en-US" dirty="0" smtClean="0"/>
              <a:t>Residents can organize under Section 8, Community Housing Partners still has to follow the rules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Who, What, When, Where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PHAR Interns- Sabrina, Mary, Christine, </a:t>
            </a:r>
            <a:r>
              <a:rPr lang="en-US" dirty="0" err="1" smtClean="0"/>
              <a:t>Jamika</a:t>
            </a:r>
            <a:endParaRPr lang="en-US" dirty="0" smtClean="0"/>
          </a:p>
          <a:p>
            <a:r>
              <a:rPr lang="en-US" dirty="0" smtClean="0"/>
              <a:t>PHAR Board members- Joy, Shymora, Latita</a:t>
            </a:r>
          </a:p>
          <a:p>
            <a:r>
              <a:rPr lang="en-US" dirty="0" smtClean="0"/>
              <a:t>PHAR Staff- Brandon, DeeDee, Karen</a:t>
            </a:r>
          </a:p>
          <a:p>
            <a:r>
              <a:rPr lang="en-US" dirty="0" smtClean="0"/>
              <a:t>Trip to Hopewell</a:t>
            </a:r>
          </a:p>
          <a:p>
            <a:r>
              <a:rPr lang="en-US" dirty="0" smtClean="0"/>
              <a:t>January 10, 2014</a:t>
            </a:r>
          </a:p>
          <a:p>
            <a:r>
              <a:rPr lang="en-US" dirty="0" smtClean="0"/>
              <a:t>Langston Park (public housing)</a:t>
            </a:r>
          </a:p>
          <a:p>
            <a:r>
              <a:rPr lang="en-US" dirty="0" smtClean="0"/>
              <a:t>Hopewell Redevelopment and Housing Authority (HRHA) Administrative Office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Relocation Plan submitted in late November*</a:t>
            </a:r>
          </a:p>
          <a:p>
            <a:r>
              <a:rPr lang="en-US" dirty="0" smtClean="0"/>
              <a:t>Residents need to be involved in relocation</a:t>
            </a:r>
          </a:p>
          <a:p>
            <a:r>
              <a:rPr lang="en-US" dirty="0" smtClean="0"/>
              <a:t>One on one meetings to craft individual relocation plans</a:t>
            </a:r>
          </a:p>
          <a:p>
            <a:r>
              <a:rPr lang="en-US" dirty="0" smtClean="0"/>
              <a:t>All 30 have right to return*</a:t>
            </a:r>
          </a:p>
          <a:p>
            <a:r>
              <a:rPr lang="en-US" dirty="0" smtClean="0"/>
              <a:t>Plan to apply for remaining sites</a:t>
            </a:r>
          </a:p>
          <a:p>
            <a:r>
              <a:rPr lang="en-US" dirty="0" smtClean="0"/>
              <a:t>Break ground in March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PHAR is doing great! Thankful we have resident organizing</a:t>
            </a:r>
          </a:p>
          <a:p>
            <a:r>
              <a:rPr lang="en-US" dirty="0" smtClean="0"/>
              <a:t>CRHA property in better shape than HRHA</a:t>
            </a:r>
          </a:p>
          <a:p>
            <a:r>
              <a:rPr lang="en-US" dirty="0" smtClean="0"/>
              <a:t>HRHA has thought through Redevelopment thoroughly and knows what it is doing</a:t>
            </a:r>
          </a:p>
          <a:p>
            <a:r>
              <a:rPr lang="en-US" dirty="0" smtClean="0"/>
              <a:t>Residents in </a:t>
            </a:r>
            <a:r>
              <a:rPr lang="en-US" dirty="0" err="1" smtClean="0"/>
              <a:t>C’ville</a:t>
            </a:r>
            <a:r>
              <a:rPr lang="en-US" dirty="0" smtClean="0"/>
              <a:t> better informed than in Hopewell</a:t>
            </a:r>
          </a:p>
          <a:p>
            <a:r>
              <a:rPr lang="en-US" dirty="0" smtClean="0"/>
              <a:t>RAD approval is competitive! Physical Needs Assessment and Tax Credits have different criteria- CRHA may not get approval.</a:t>
            </a:r>
          </a:p>
          <a:p>
            <a:r>
              <a:rPr lang="en-US" dirty="0" smtClean="0"/>
              <a:t>If funders aren’t under contract after preliminary approval in 6 months then RAD will be denied.</a:t>
            </a:r>
          </a:p>
          <a:p>
            <a:r>
              <a:rPr lang="en-US" dirty="0" smtClean="0"/>
              <a:t>Adding mixed-income and market rate is the only way to get enough funding- conversion alone won’t cover the cost.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RAD in Hopewell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Still too early to tell</a:t>
            </a:r>
          </a:p>
          <a:p>
            <a:r>
              <a:rPr lang="en-US" dirty="0" smtClean="0"/>
              <a:t>Staff changes and staff training</a:t>
            </a:r>
          </a:p>
          <a:p>
            <a:r>
              <a:rPr lang="en-US" dirty="0" smtClean="0"/>
              <a:t>Market Rate added</a:t>
            </a:r>
          </a:p>
          <a:p>
            <a:r>
              <a:rPr lang="en-US" dirty="0" smtClean="0"/>
              <a:t>Residents fearful and confused</a:t>
            </a:r>
          </a:p>
          <a:p>
            <a:r>
              <a:rPr lang="en-US" dirty="0" smtClean="0"/>
              <a:t>HRHA has team working on redevelopment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PHAR follow up visit in the Summer?</a:t>
            </a:r>
          </a:p>
          <a:p>
            <a:r>
              <a:rPr lang="en-US" dirty="0" smtClean="0"/>
              <a:t>Connect with other RAD sites in Virginia</a:t>
            </a:r>
          </a:p>
          <a:p>
            <a:r>
              <a:rPr lang="en-US" dirty="0" smtClean="0"/>
              <a:t>Identify Resident Leaders</a:t>
            </a:r>
          </a:p>
          <a:p>
            <a:r>
              <a:rPr lang="en-US" dirty="0" smtClean="0"/>
              <a:t>Possible Statewide Resident organizing and Coordination</a:t>
            </a:r>
          </a:p>
          <a:p>
            <a:r>
              <a:rPr lang="en-US" dirty="0" smtClean="0"/>
              <a:t>HRHA will apply for all sites</a:t>
            </a:r>
          </a:p>
          <a:p>
            <a:r>
              <a:rPr lang="en-US" dirty="0" smtClean="0"/>
              <a:t>Find CRHA Physical Needs Assessment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6962"/>
          </a:xfrm>
        </p:spPr>
        <p:txBody>
          <a:bodyPr>
            <a:normAutofit/>
          </a:bodyPr>
          <a:lstStyle/>
          <a:p>
            <a:r>
              <a:rPr lang="en-US" dirty="0" smtClean="0"/>
              <a:t>Questions ???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Picture 4" descr="red lightening bol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8600" y="2743200"/>
            <a:ext cx="838200" cy="16435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Placeholder 4" descr="Hopewell Lunch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1875" b="21875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 with Residents</a:t>
            </a:r>
          </a:p>
          <a:p>
            <a:r>
              <a:rPr lang="en-US" dirty="0" smtClean="0"/>
              <a:t>Meet with HRHA Staff</a:t>
            </a:r>
          </a:p>
          <a:p>
            <a:r>
              <a:rPr lang="en-US" dirty="0" smtClean="0"/>
              <a:t>Learn about RAD in Hopewell</a:t>
            </a:r>
          </a:p>
          <a:p>
            <a:r>
              <a:rPr lang="en-US" dirty="0" smtClean="0"/>
              <a:t>Effects on Residents</a:t>
            </a:r>
          </a:p>
          <a:p>
            <a:r>
              <a:rPr lang="en-US" dirty="0" smtClean="0"/>
              <a:t>Compare to CRHA</a:t>
            </a:r>
          </a:p>
          <a:p>
            <a:r>
              <a:rPr lang="en-US" dirty="0" smtClean="0"/>
              <a:t>Educate PHAR and Residents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 Organizing Goals</a:t>
            </a:r>
            <a:br>
              <a:rPr lang="en-US" dirty="0" smtClean="0"/>
            </a:br>
            <a:r>
              <a:rPr lang="en-US" dirty="0" smtClean="0"/>
              <a:t>- Learn Effects of RAD on Other Communities</a:t>
            </a:r>
            <a:br>
              <a:rPr lang="en-US" dirty="0" smtClean="0"/>
            </a:br>
            <a:r>
              <a:rPr lang="en-US" dirty="0" smtClean="0"/>
              <a:t>- Learn More about RAD</a:t>
            </a:r>
            <a:br>
              <a:rPr lang="en-US" dirty="0" smtClean="0"/>
            </a:br>
            <a:r>
              <a:rPr lang="en-US" dirty="0" smtClean="0"/>
              <a:t>- Share Knowledge with Residents and PHAR</a:t>
            </a:r>
            <a:br>
              <a:rPr lang="en-US" dirty="0" smtClean="0"/>
            </a:br>
            <a:r>
              <a:rPr lang="en-US" dirty="0" smtClean="0"/>
              <a:t>- Exchange Info with Other Resident Groups</a:t>
            </a:r>
          </a:p>
          <a:p>
            <a:r>
              <a:rPr lang="en-US" dirty="0" smtClean="0"/>
              <a:t>Interns Crafted Itinerary</a:t>
            </a:r>
          </a:p>
          <a:p>
            <a:r>
              <a:rPr lang="en-US" dirty="0" smtClean="0"/>
              <a:t>Interns Crafted Discussion Points and Agenda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Visited Langston Park</a:t>
            </a:r>
          </a:p>
          <a:p>
            <a:r>
              <a:rPr lang="en-US" dirty="0" smtClean="0"/>
              <a:t>Walked the Site </a:t>
            </a:r>
          </a:p>
          <a:p>
            <a:r>
              <a:rPr lang="en-US" dirty="0" smtClean="0"/>
              <a:t>Met Residents Inside and Outside of Homes </a:t>
            </a:r>
          </a:p>
          <a:p>
            <a:r>
              <a:rPr lang="en-US" dirty="0" smtClean="0"/>
              <a:t>Meeting with HRHA Executive Director </a:t>
            </a:r>
            <a:br>
              <a:rPr lang="en-US" dirty="0" smtClean="0"/>
            </a:br>
            <a:r>
              <a:rPr lang="en-US" dirty="0" smtClean="0"/>
              <a:t>Steven </a:t>
            </a:r>
            <a:r>
              <a:rPr lang="en-US" dirty="0" err="1" smtClean="0"/>
              <a:t>Benham</a:t>
            </a:r>
            <a:r>
              <a:rPr lang="en-US" dirty="0" smtClean="0"/>
              <a:t> and Public Housing Director </a:t>
            </a:r>
            <a:r>
              <a:rPr lang="en-US" dirty="0" err="1" smtClean="0"/>
              <a:t>Madelyne</a:t>
            </a:r>
            <a:r>
              <a:rPr lang="en-US" dirty="0" smtClean="0"/>
              <a:t> Madison-Hyde</a:t>
            </a:r>
          </a:p>
          <a:p>
            <a:r>
              <a:rPr lang="en-US" dirty="0" smtClean="0"/>
              <a:t>Took Notes!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HRHA and RAD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Number of units- 490</a:t>
            </a:r>
          </a:p>
          <a:p>
            <a:r>
              <a:rPr lang="en-US" dirty="0" smtClean="0"/>
              <a:t>Applied for RAD in October 2013</a:t>
            </a:r>
          </a:p>
          <a:p>
            <a:r>
              <a:rPr lang="en-US" dirty="0" smtClean="0"/>
              <a:t>Langston Park Approved</a:t>
            </a:r>
          </a:p>
          <a:p>
            <a:r>
              <a:rPr lang="en-US" dirty="0" err="1" smtClean="0"/>
              <a:t>Kippax</a:t>
            </a:r>
            <a:r>
              <a:rPr lang="en-US" dirty="0" smtClean="0"/>
              <a:t> Denied</a:t>
            </a:r>
          </a:p>
          <a:p>
            <a:r>
              <a:rPr lang="en-US" dirty="0" smtClean="0"/>
              <a:t>Conversion to happen the next week</a:t>
            </a:r>
          </a:p>
          <a:p>
            <a:r>
              <a:rPr lang="en-US" dirty="0" smtClean="0"/>
              <a:t>Breaking Ground in March 2014</a:t>
            </a:r>
          </a:p>
          <a:p>
            <a:r>
              <a:rPr lang="en-US" dirty="0" smtClean="0"/>
              <a:t>Langston built in 1962</a:t>
            </a:r>
          </a:p>
          <a:p>
            <a:r>
              <a:rPr lang="en-US" dirty="0" smtClean="0"/>
              <a:t>Crumbling, Roach Infested</a:t>
            </a:r>
          </a:p>
          <a:p>
            <a:r>
              <a:rPr lang="en-US" dirty="0" smtClean="0"/>
              <a:t>No RAB for Langston, </a:t>
            </a:r>
            <a:r>
              <a:rPr lang="en-US" dirty="0" err="1" smtClean="0"/>
              <a:t>Kippax</a:t>
            </a:r>
            <a:r>
              <a:rPr lang="en-US" dirty="0" smtClean="0"/>
              <a:t> has Tenants Assoc.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Langston Park</a:t>
            </a:r>
            <a:endParaRPr lang="en-US" dirty="0"/>
          </a:p>
        </p:txBody>
      </p:sp>
      <p:pic>
        <p:nvPicPr>
          <p:cNvPr id="7" name="Picture Placeholder 6" descr="langston park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423" b="12423"/>
          <a:stretch>
            <a:fillRect/>
          </a:stretch>
        </p:blipFill>
        <p:spPr/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Front View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Langston Park</a:t>
            </a:r>
            <a:endParaRPr lang="en-US" dirty="0"/>
          </a:p>
        </p:txBody>
      </p:sp>
      <p:pic>
        <p:nvPicPr>
          <p:cNvPr id="5" name="Picture Placeholder 4" descr="langston backsid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/>
              <a:t>Back view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880</Words>
  <Application>Microsoft Office PowerPoint</Application>
  <PresentationFormat>On-screen Show (4:3)</PresentationFormat>
  <Paragraphs>188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RAD, Hopewell and C’ville</vt:lpstr>
      <vt:lpstr>Who, What, When, Where</vt:lpstr>
      <vt:lpstr>Slide 3</vt:lpstr>
      <vt:lpstr>Why?</vt:lpstr>
      <vt:lpstr>How?</vt:lpstr>
      <vt:lpstr>Activities</vt:lpstr>
      <vt:lpstr>Overview of HRHA and RAD</vt:lpstr>
      <vt:lpstr>Langston Park</vt:lpstr>
      <vt:lpstr>Langston Park</vt:lpstr>
      <vt:lpstr>Different Perspectives</vt:lpstr>
      <vt:lpstr>Different Perpectives Cont’d</vt:lpstr>
      <vt:lpstr>Comparisons to Charlottesville PROCESS</vt:lpstr>
      <vt:lpstr>Comparisons to Charlottesville PROCESS cont’d</vt:lpstr>
      <vt:lpstr>Comparisons to Charlottesville RESIDENTS</vt:lpstr>
      <vt:lpstr>Comparisons to Charlottesville  MEETING with HRHA</vt:lpstr>
      <vt:lpstr>Comparisons to Charlottesville  DECISIONS, DECISIONS</vt:lpstr>
      <vt:lpstr>Comparisons to Charlottesville  DECISIONS, DECISIONS</vt:lpstr>
      <vt:lpstr>Comparisons to Charlottesville  City Involvement</vt:lpstr>
      <vt:lpstr>IMPACTS</vt:lpstr>
      <vt:lpstr>IMPACTS cont’d</vt:lpstr>
      <vt:lpstr>What Does this Mean?</vt:lpstr>
      <vt:lpstr>Results of RAD in Hopewell</vt:lpstr>
      <vt:lpstr>Next Steps</vt:lpstr>
      <vt:lpstr>Questions ???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RAD, Hopewell and C’ville</dc:title>
  <dc:creator>Owner</dc:creator>
  <cp:lastModifiedBy>Owner</cp:lastModifiedBy>
  <cp:revision>54</cp:revision>
  <dcterms:created xsi:type="dcterms:W3CDTF">2014-01-27T18:33:16Z</dcterms:created>
  <dcterms:modified xsi:type="dcterms:W3CDTF">2014-02-10T22:40:31Z</dcterms:modified>
</cp:coreProperties>
</file>